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946" r:id="rId5"/>
    <p:sldId id="947" r:id="rId6"/>
    <p:sldId id="948" r:id="rId7"/>
    <p:sldId id="94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7C9AEF-2CA7-4C3C-B359-DEF0C266F2B3}" v="17" dt="2022-08-11T10:12:41.5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 Jennifer" userId="bc41f5d2-f00c-4ec6-bebc-6995702987bb" providerId="ADAL" clId="{B9F26B6D-E4F4-4F24-AB81-A580ECC85CDD}"/>
    <pc:docChg chg="custSel addSld modSld">
      <pc:chgData name="Gil Jennifer" userId="bc41f5d2-f00c-4ec6-bebc-6995702987bb" providerId="ADAL" clId="{B9F26B6D-E4F4-4F24-AB81-A580ECC85CDD}" dt="2022-07-13T14:39:58.242" v="160" actId="20577"/>
      <pc:docMkLst>
        <pc:docMk/>
      </pc:docMkLst>
    </pc:docChg>
  </pc:docChgLst>
  <pc:docChgLst>
    <pc:chgData name="Gil Jennifer" userId="bc41f5d2-f00c-4ec6-bebc-6995702987bb" providerId="ADAL" clId="{493BE6F7-0030-4BE4-84BC-789AE73CAA4C}"/>
    <pc:docChg chg="undo custSel mod addSld delSld modSld sldOrd">
      <pc:chgData name="Gil Jennifer" userId="bc41f5d2-f00c-4ec6-bebc-6995702987bb" providerId="ADAL" clId="{493BE6F7-0030-4BE4-84BC-789AE73CAA4C}" dt="2022-08-10T17:04:45.665" v="7812" actId="20577"/>
      <pc:docMkLst>
        <pc:docMk/>
      </pc:docMkLst>
      <pc:sldChg chg="addSp delSp modSp add mod ord setBg setClrOvrMap modNotesTx">
        <pc:chgData name="Gil Jennifer" userId="bc41f5d2-f00c-4ec6-bebc-6995702987bb" providerId="ADAL" clId="{493BE6F7-0030-4BE4-84BC-789AE73CAA4C}" dt="2022-08-10T17:04:45.665" v="7812" actId="20577"/>
        <pc:sldMkLst>
          <pc:docMk/>
          <pc:sldMk cId="3871699173" sldId="944"/>
        </pc:sldMkLst>
        <pc:spChg chg="mod ord">
          <ac:chgData name="Gil Jennifer" userId="bc41f5d2-f00c-4ec6-bebc-6995702987bb" providerId="ADAL" clId="{493BE6F7-0030-4BE4-84BC-789AE73CAA4C}" dt="2022-08-01T01:49:56.962" v="3049" actId="255"/>
          <ac:spMkLst>
            <pc:docMk/>
            <pc:sldMk cId="3871699173" sldId="944"/>
            <ac:spMk id="2" creationId="{8AC0966C-3A79-4CC2-8ED3-2D712B53F678}"/>
          </ac:spMkLst>
        </pc:spChg>
        <pc:spChg chg="del">
          <ac:chgData name="Gil Jennifer" userId="bc41f5d2-f00c-4ec6-bebc-6995702987bb" providerId="ADAL" clId="{493BE6F7-0030-4BE4-84BC-789AE73CAA4C}" dt="2022-07-31T23:11:57.243" v="2853"/>
          <ac:spMkLst>
            <pc:docMk/>
            <pc:sldMk cId="3871699173" sldId="944"/>
            <ac:spMk id="3" creationId="{636E31E4-70ED-4F6D-8E90-D329CA23E23D}"/>
          </ac:spMkLst>
        </pc:spChg>
        <pc:spChg chg="add mod">
          <ac:chgData name="Gil Jennifer" userId="bc41f5d2-f00c-4ec6-bebc-6995702987bb" providerId="ADAL" clId="{493BE6F7-0030-4BE4-84BC-789AE73CAA4C}" dt="2022-08-10T17:04:45.665" v="7812" actId="20577"/>
          <ac:spMkLst>
            <pc:docMk/>
            <pc:sldMk cId="3871699173" sldId="944"/>
            <ac:spMk id="13" creationId="{9031EEC4-CCE6-CAEC-F760-D3036841FD6F}"/>
          </ac:spMkLst>
        </pc:spChg>
        <pc:spChg chg="add">
          <ac:chgData name="Gil Jennifer" userId="bc41f5d2-f00c-4ec6-bebc-6995702987bb" providerId="ADAL" clId="{493BE6F7-0030-4BE4-84BC-789AE73CAA4C}" dt="2022-08-01T01:46:29.829" v="2887" actId="26606"/>
          <ac:spMkLst>
            <pc:docMk/>
            <pc:sldMk cId="3871699173" sldId="944"/>
            <ac:spMk id="16" creationId="{5CB593EA-2F98-479F-B4C4-F366571FA64D}"/>
          </ac:spMkLst>
        </pc:spChg>
        <pc:spChg chg="add">
          <ac:chgData name="Gil Jennifer" userId="bc41f5d2-f00c-4ec6-bebc-6995702987bb" providerId="ADAL" clId="{493BE6F7-0030-4BE4-84BC-789AE73CAA4C}" dt="2022-08-01T01:46:29.829" v="2887" actId="26606"/>
          <ac:spMkLst>
            <pc:docMk/>
            <pc:sldMk cId="3871699173" sldId="944"/>
            <ac:spMk id="18" creationId="{39BEB6D0-9E4E-4221-93D1-74ABECEE9EFC}"/>
          </ac:spMkLst>
        </pc:spChg>
        <pc:picChg chg="add mod">
          <ac:chgData name="Gil Jennifer" userId="bc41f5d2-f00c-4ec6-bebc-6995702987bb" providerId="ADAL" clId="{493BE6F7-0030-4BE4-84BC-789AE73CAA4C}" dt="2022-08-01T01:50:47.546" v="3056" actId="1440"/>
          <ac:picMkLst>
            <pc:docMk/>
            <pc:sldMk cId="3871699173" sldId="944"/>
            <ac:picMk id="4" creationId="{8ACF7580-CC5B-4052-BA9F-F426974E2F56}"/>
          </ac:picMkLst>
        </pc:picChg>
        <pc:picChg chg="add mod">
          <ac:chgData name="Gil Jennifer" userId="bc41f5d2-f00c-4ec6-bebc-6995702987bb" providerId="ADAL" clId="{493BE6F7-0030-4BE4-84BC-789AE73CAA4C}" dt="2022-08-01T01:50:46.057" v="3055" actId="1440"/>
          <ac:picMkLst>
            <pc:docMk/>
            <pc:sldMk cId="3871699173" sldId="944"/>
            <ac:picMk id="5" creationId="{FF4039A4-BC81-4DBE-9F83-2635A62F18F7}"/>
          </ac:picMkLst>
        </pc:picChg>
        <pc:picChg chg="add mod">
          <ac:chgData name="Gil Jennifer" userId="bc41f5d2-f00c-4ec6-bebc-6995702987bb" providerId="ADAL" clId="{493BE6F7-0030-4BE4-84BC-789AE73CAA4C}" dt="2022-08-01T01:50:49.240" v="3057" actId="1440"/>
          <ac:picMkLst>
            <pc:docMk/>
            <pc:sldMk cId="3871699173" sldId="944"/>
            <ac:picMk id="6" creationId="{ABCEC11B-50BE-4146-90DC-362AD129C807}"/>
          </ac:picMkLst>
        </pc:picChg>
        <pc:picChg chg="add mod ord">
          <ac:chgData name="Gil Jennifer" userId="bc41f5d2-f00c-4ec6-bebc-6995702987bb" providerId="ADAL" clId="{493BE6F7-0030-4BE4-84BC-789AE73CAA4C}" dt="2022-08-01T01:50:50.861" v="3058" actId="1440"/>
          <ac:picMkLst>
            <pc:docMk/>
            <pc:sldMk cId="3871699173" sldId="944"/>
            <ac:picMk id="7" creationId="{044F84D0-40C5-469D-98CF-1A531F2FA258}"/>
          </ac:picMkLst>
        </pc:picChg>
        <pc:picChg chg="add mod ord">
          <ac:chgData name="Gil Jennifer" userId="bc41f5d2-f00c-4ec6-bebc-6995702987bb" providerId="ADAL" clId="{493BE6F7-0030-4BE4-84BC-789AE73CAA4C}" dt="2022-08-01T01:50:43.862" v="3054" actId="1440"/>
          <ac:picMkLst>
            <pc:docMk/>
            <pc:sldMk cId="3871699173" sldId="944"/>
            <ac:picMk id="8" creationId="{8AFF2103-6E55-4EF3-9371-4FCE322A3EB3}"/>
          </ac:picMkLst>
        </pc:picChg>
        <pc:picChg chg="add mod">
          <ac:chgData name="Gil Jennifer" userId="bc41f5d2-f00c-4ec6-bebc-6995702987bb" providerId="ADAL" clId="{493BE6F7-0030-4BE4-84BC-789AE73CAA4C}" dt="2022-08-01T01:50:52.711" v="3059" actId="1440"/>
          <ac:picMkLst>
            <pc:docMk/>
            <pc:sldMk cId="3871699173" sldId="944"/>
            <ac:picMk id="9" creationId="{7C247172-E673-4C79-B297-7B59AB75CE6D}"/>
          </ac:picMkLst>
        </pc:picChg>
      </pc:sldChg>
      <pc:sldChg chg="addSp delSp modSp add mod setBg">
        <pc:chgData name="Gil Jennifer" userId="bc41f5d2-f00c-4ec6-bebc-6995702987bb" providerId="ADAL" clId="{493BE6F7-0030-4BE4-84BC-789AE73CAA4C}" dt="2022-08-01T02:14:49.135" v="3560" actId="14100"/>
        <pc:sldMkLst>
          <pc:docMk/>
          <pc:sldMk cId="2190014889" sldId="946"/>
        </pc:sldMkLst>
        <pc:spChg chg="mod ord">
          <ac:chgData name="Gil Jennifer" userId="bc41f5d2-f00c-4ec6-bebc-6995702987bb" providerId="ADAL" clId="{493BE6F7-0030-4BE4-84BC-789AE73CAA4C}" dt="2022-08-01T02:11:35.352" v="3513" actId="207"/>
          <ac:spMkLst>
            <pc:docMk/>
            <pc:sldMk cId="2190014889" sldId="946"/>
            <ac:spMk id="2" creationId="{8AF00D70-29B9-4951-B503-75D6CF43256A}"/>
          </ac:spMkLst>
        </pc:spChg>
        <pc:spChg chg="del">
          <ac:chgData name="Gil Jennifer" userId="bc41f5d2-f00c-4ec6-bebc-6995702987bb" providerId="ADAL" clId="{493BE6F7-0030-4BE4-84BC-789AE73CAA4C}" dt="2022-08-01T02:08:12.581" v="3463"/>
          <ac:spMkLst>
            <pc:docMk/>
            <pc:sldMk cId="2190014889" sldId="946"/>
            <ac:spMk id="3" creationId="{965E955E-DE12-46C9-AB2C-3C01052C29C2}"/>
          </ac:spMkLst>
        </pc:spChg>
        <pc:spChg chg="add mod">
          <ac:chgData name="Gil Jennifer" userId="bc41f5d2-f00c-4ec6-bebc-6995702987bb" providerId="ADAL" clId="{493BE6F7-0030-4BE4-84BC-789AE73CAA4C}" dt="2022-08-01T02:13:23.895" v="3528" actId="1076"/>
          <ac:spMkLst>
            <pc:docMk/>
            <pc:sldMk cId="2190014889" sldId="946"/>
            <ac:spMk id="5" creationId="{9AEE92D0-ABFC-4F64-B8B2-BF66E52F0CE8}"/>
          </ac:spMkLst>
        </pc:spChg>
        <pc:spChg chg="add del">
          <ac:chgData name="Gil Jennifer" userId="bc41f5d2-f00c-4ec6-bebc-6995702987bb" providerId="ADAL" clId="{493BE6F7-0030-4BE4-84BC-789AE73CAA4C}" dt="2022-08-01T02:09:20.505" v="3495" actId="26606"/>
          <ac:spMkLst>
            <pc:docMk/>
            <pc:sldMk cId="2190014889" sldId="946"/>
            <ac:spMk id="6" creationId="{80DF40B2-80F7-4E71-B46C-284163F3654A}"/>
          </ac:spMkLst>
        </pc:spChg>
        <pc:spChg chg="add">
          <ac:chgData name="Gil Jennifer" userId="bc41f5d2-f00c-4ec6-bebc-6995702987bb" providerId="ADAL" clId="{493BE6F7-0030-4BE4-84BC-789AE73CAA4C}" dt="2022-08-01T02:11:11.975" v="3506" actId="26606"/>
          <ac:spMkLst>
            <pc:docMk/>
            <pc:sldMk cId="2190014889" sldId="946"/>
            <ac:spMk id="7" creationId="{AB8C311F-7253-4AED-9701-7FC0708C41C7}"/>
          </ac:spMkLst>
        </pc:spChg>
        <pc:spChg chg="add mod">
          <ac:chgData name="Gil Jennifer" userId="bc41f5d2-f00c-4ec6-bebc-6995702987bb" providerId="ADAL" clId="{493BE6F7-0030-4BE4-84BC-789AE73CAA4C}" dt="2022-08-01T02:14:06.880" v="3553" actId="692"/>
          <ac:spMkLst>
            <pc:docMk/>
            <pc:sldMk cId="2190014889" sldId="946"/>
            <ac:spMk id="8" creationId="{B05F58E4-1B8A-451A-B16E-F5219AFE0873}"/>
          </ac:spMkLst>
        </pc:spChg>
        <pc:spChg chg="add del">
          <ac:chgData name="Gil Jennifer" userId="bc41f5d2-f00c-4ec6-bebc-6995702987bb" providerId="ADAL" clId="{493BE6F7-0030-4BE4-84BC-789AE73CAA4C}" dt="2022-08-01T02:09:04.435" v="3493" actId="26606"/>
          <ac:spMkLst>
            <pc:docMk/>
            <pc:sldMk cId="2190014889" sldId="946"/>
            <ac:spMk id="9" creationId="{42A4FC2C-047E-45A5-965D-8E1E3BF09BC6}"/>
          </ac:spMkLst>
        </pc:spChg>
        <pc:spChg chg="add">
          <ac:chgData name="Gil Jennifer" userId="bc41f5d2-f00c-4ec6-bebc-6995702987bb" providerId="ADAL" clId="{493BE6F7-0030-4BE4-84BC-789AE73CAA4C}" dt="2022-08-01T02:11:11.975" v="3506" actId="26606"/>
          <ac:spMkLst>
            <pc:docMk/>
            <pc:sldMk cId="2190014889" sldId="946"/>
            <ac:spMk id="11" creationId="{E2384209-CB15-4CDF-9D31-C44FD9A3F20D}"/>
          </ac:spMkLst>
        </pc:spChg>
        <pc:spChg chg="add mod">
          <ac:chgData name="Gil Jennifer" userId="bc41f5d2-f00c-4ec6-bebc-6995702987bb" providerId="ADAL" clId="{493BE6F7-0030-4BE4-84BC-789AE73CAA4C}" dt="2022-08-01T02:13:19.329" v="3527" actId="1076"/>
          <ac:spMkLst>
            <pc:docMk/>
            <pc:sldMk cId="2190014889" sldId="946"/>
            <ac:spMk id="12" creationId="{0D423D9D-989C-4D1C-9933-74FD912FB4DB}"/>
          </ac:spMkLst>
        </pc:spChg>
        <pc:spChg chg="add">
          <ac:chgData name="Gil Jennifer" userId="bc41f5d2-f00c-4ec6-bebc-6995702987bb" providerId="ADAL" clId="{493BE6F7-0030-4BE4-84BC-789AE73CAA4C}" dt="2022-08-01T02:11:11.975" v="3506" actId="26606"/>
          <ac:spMkLst>
            <pc:docMk/>
            <pc:sldMk cId="2190014889" sldId="946"/>
            <ac:spMk id="13" creationId="{2633B3B5-CC90-43F0-8714-D31D1F3F0209}"/>
          </ac:spMkLst>
        </pc:spChg>
        <pc:spChg chg="add mod">
          <ac:chgData name="Gil Jennifer" userId="bc41f5d2-f00c-4ec6-bebc-6995702987bb" providerId="ADAL" clId="{493BE6F7-0030-4BE4-84BC-789AE73CAA4C}" dt="2022-08-01T02:14:49.135" v="3560" actId="14100"/>
          <ac:spMkLst>
            <pc:docMk/>
            <pc:sldMk cId="2190014889" sldId="946"/>
            <ac:spMk id="14" creationId="{E12E36B3-4756-4A08-81FE-E53947B8B440}"/>
          </ac:spMkLst>
        </pc:spChg>
        <pc:spChg chg="add">
          <ac:chgData name="Gil Jennifer" userId="bc41f5d2-f00c-4ec6-bebc-6995702987bb" providerId="ADAL" clId="{493BE6F7-0030-4BE4-84BC-789AE73CAA4C}" dt="2022-08-01T02:11:11.975" v="3506" actId="26606"/>
          <ac:spMkLst>
            <pc:docMk/>
            <pc:sldMk cId="2190014889" sldId="946"/>
            <ac:spMk id="15" creationId="{A8D57A06-A426-446D-B02C-A2DC6B62E45E}"/>
          </ac:spMkLst>
        </pc:spChg>
        <pc:picChg chg="add mod">
          <ac:chgData name="Gil Jennifer" userId="bc41f5d2-f00c-4ec6-bebc-6995702987bb" providerId="ADAL" clId="{493BE6F7-0030-4BE4-84BC-789AE73CAA4C}" dt="2022-08-01T02:13:19.329" v="3527" actId="1076"/>
          <ac:picMkLst>
            <pc:docMk/>
            <pc:sldMk cId="2190014889" sldId="946"/>
            <ac:picMk id="4" creationId="{2004AFC8-FD52-4B45-9BB5-7231687F9B66}"/>
          </ac:picMkLst>
        </pc:picChg>
      </pc:sldChg>
      <pc:sldChg chg="addSp modSp add mod setBg">
        <pc:chgData name="Gil Jennifer" userId="bc41f5d2-f00c-4ec6-bebc-6995702987bb" providerId="ADAL" clId="{493BE6F7-0030-4BE4-84BC-789AE73CAA4C}" dt="2022-08-01T02:19:36.419" v="3638" actId="14100"/>
        <pc:sldMkLst>
          <pc:docMk/>
          <pc:sldMk cId="1998345510" sldId="947"/>
        </pc:sldMkLst>
        <pc:spChg chg="mod">
          <ac:chgData name="Gil Jennifer" userId="bc41f5d2-f00c-4ec6-bebc-6995702987bb" providerId="ADAL" clId="{493BE6F7-0030-4BE4-84BC-789AE73CAA4C}" dt="2022-08-01T02:15:45.619" v="3583" actId="26606"/>
          <ac:spMkLst>
            <pc:docMk/>
            <pc:sldMk cId="1998345510" sldId="947"/>
            <ac:spMk id="2" creationId="{F83CB56A-8F3F-4FBC-A9A3-C712CF8476D0}"/>
          </ac:spMkLst>
        </pc:spChg>
        <pc:spChg chg="add">
          <ac:chgData name="Gil Jennifer" userId="bc41f5d2-f00c-4ec6-bebc-6995702987bb" providerId="ADAL" clId="{493BE6F7-0030-4BE4-84BC-789AE73CAA4C}" dt="2022-08-01T02:15:45.619" v="3583" actId="26606"/>
          <ac:spMkLst>
            <pc:docMk/>
            <pc:sldMk cId="1998345510" sldId="947"/>
            <ac:spMk id="8" creationId="{F0A604E4-7307-451C-93BE-F1F7E1BF3BF8}"/>
          </ac:spMkLst>
        </pc:spChg>
        <pc:spChg chg="add mod">
          <ac:chgData name="Gil Jennifer" userId="bc41f5d2-f00c-4ec6-bebc-6995702987bb" providerId="ADAL" clId="{493BE6F7-0030-4BE4-84BC-789AE73CAA4C}" dt="2022-08-01T02:19:36.419" v="3638" actId="14100"/>
          <ac:spMkLst>
            <pc:docMk/>
            <pc:sldMk cId="1998345510" sldId="947"/>
            <ac:spMk id="9" creationId="{73E1D3D2-DD48-4A05-8252-E0004AC41971}"/>
          </ac:spMkLst>
        </pc:spChg>
        <pc:spChg chg="add">
          <ac:chgData name="Gil Jennifer" userId="bc41f5d2-f00c-4ec6-bebc-6995702987bb" providerId="ADAL" clId="{493BE6F7-0030-4BE4-84BC-789AE73CAA4C}" dt="2022-08-01T02:15:45.619" v="3583" actId="26606"/>
          <ac:spMkLst>
            <pc:docMk/>
            <pc:sldMk cId="1998345510" sldId="947"/>
            <ac:spMk id="10" creationId="{F7F3A0AA-35E5-4085-942B-737839030604}"/>
          </ac:spMkLst>
        </pc:spChg>
        <pc:spChg chg="add">
          <ac:chgData name="Gil Jennifer" userId="bc41f5d2-f00c-4ec6-bebc-6995702987bb" providerId="ADAL" clId="{493BE6F7-0030-4BE4-84BC-789AE73CAA4C}" dt="2022-08-01T02:15:45.619" v="3583" actId="26606"/>
          <ac:spMkLst>
            <pc:docMk/>
            <pc:sldMk cId="1998345510" sldId="947"/>
            <ac:spMk id="12" creationId="{402F5C38-C747-4173-ABBF-656E39E82130}"/>
          </ac:spMkLst>
        </pc:spChg>
        <pc:spChg chg="add">
          <ac:chgData name="Gil Jennifer" userId="bc41f5d2-f00c-4ec6-bebc-6995702987bb" providerId="ADAL" clId="{493BE6F7-0030-4BE4-84BC-789AE73CAA4C}" dt="2022-08-01T02:15:45.619" v="3583" actId="26606"/>
          <ac:spMkLst>
            <pc:docMk/>
            <pc:sldMk cId="1998345510" sldId="947"/>
            <ac:spMk id="14" creationId="{E37EECFC-A684-4391-AE85-4CDAF5565F61}"/>
          </ac:spMkLst>
        </pc:spChg>
        <pc:spChg chg="add mod">
          <ac:chgData name="Gil Jennifer" userId="bc41f5d2-f00c-4ec6-bebc-6995702987bb" providerId="ADAL" clId="{493BE6F7-0030-4BE4-84BC-789AE73CAA4C}" dt="2022-08-01T02:19:02.868" v="3632" actId="1076"/>
          <ac:spMkLst>
            <pc:docMk/>
            <pc:sldMk cId="1998345510" sldId="947"/>
            <ac:spMk id="29" creationId="{6EB854D2-7489-4F2E-9159-08DB52E78D68}"/>
          </ac:spMkLst>
        </pc:spChg>
        <pc:picChg chg="add mod">
          <ac:chgData name="Gil Jennifer" userId="bc41f5d2-f00c-4ec6-bebc-6995702987bb" providerId="ADAL" clId="{493BE6F7-0030-4BE4-84BC-789AE73CAA4C}" dt="2022-08-01T02:19:12.284" v="3633" actId="1076"/>
          <ac:picMkLst>
            <pc:docMk/>
            <pc:sldMk cId="1998345510" sldId="947"/>
            <ac:picMk id="3" creationId="{9EC185EF-450F-4B74-98A6-E965F7743B82}"/>
          </ac:picMkLst>
        </pc:picChg>
        <pc:cxnChg chg="add mod">
          <ac:chgData name="Gil Jennifer" userId="bc41f5d2-f00c-4ec6-bebc-6995702987bb" providerId="ADAL" clId="{493BE6F7-0030-4BE4-84BC-789AE73CAA4C}" dt="2022-08-01T02:16:55.246" v="3602" actId="14100"/>
          <ac:cxnSpMkLst>
            <pc:docMk/>
            <pc:sldMk cId="1998345510" sldId="947"/>
            <ac:cxnSpMk id="5" creationId="{80ECC9F7-F85A-439D-A075-08FB16290F4E}"/>
          </ac:cxnSpMkLst>
        </pc:cxnChg>
        <pc:cxnChg chg="add mod">
          <ac:chgData name="Gil Jennifer" userId="bc41f5d2-f00c-4ec6-bebc-6995702987bb" providerId="ADAL" clId="{493BE6F7-0030-4BE4-84BC-789AE73CAA4C}" dt="2022-08-01T02:17:12.151" v="3608" actId="1076"/>
          <ac:cxnSpMkLst>
            <pc:docMk/>
            <pc:sldMk cId="1998345510" sldId="947"/>
            <ac:cxnSpMk id="13" creationId="{A84FC643-6DCA-47DF-B2A4-4559DDBB3A67}"/>
          </ac:cxnSpMkLst>
        </pc:cxnChg>
        <pc:cxnChg chg="add mod">
          <ac:chgData name="Gil Jennifer" userId="bc41f5d2-f00c-4ec6-bebc-6995702987bb" providerId="ADAL" clId="{493BE6F7-0030-4BE4-84BC-789AE73CAA4C}" dt="2022-08-01T02:18:09.704" v="3620" actId="14100"/>
          <ac:cxnSpMkLst>
            <pc:docMk/>
            <pc:sldMk cId="1998345510" sldId="947"/>
            <ac:cxnSpMk id="15" creationId="{73238CB6-7DCC-4DB0-AB40-9C6CA60C79A0}"/>
          </ac:cxnSpMkLst>
        </pc:cxnChg>
        <pc:cxnChg chg="add mod">
          <ac:chgData name="Gil Jennifer" userId="bc41f5d2-f00c-4ec6-bebc-6995702987bb" providerId="ADAL" clId="{493BE6F7-0030-4BE4-84BC-789AE73CAA4C}" dt="2022-08-01T02:18:26.993" v="3624" actId="14100"/>
          <ac:cxnSpMkLst>
            <pc:docMk/>
            <pc:sldMk cId="1998345510" sldId="947"/>
            <ac:cxnSpMk id="19" creationId="{143D09D1-A77D-4266-A4CE-40D0B5C305D3}"/>
          </ac:cxnSpMkLst>
        </pc:cxnChg>
        <pc:cxnChg chg="add mod">
          <ac:chgData name="Gil Jennifer" userId="bc41f5d2-f00c-4ec6-bebc-6995702987bb" providerId="ADAL" clId="{493BE6F7-0030-4BE4-84BC-789AE73CAA4C}" dt="2022-08-01T02:18:47.151" v="3630" actId="14100"/>
          <ac:cxnSpMkLst>
            <pc:docMk/>
            <pc:sldMk cId="1998345510" sldId="947"/>
            <ac:cxnSpMk id="23" creationId="{68D11B52-B9C1-4667-89E0-1D0B23537C48}"/>
          </ac:cxnSpMkLst>
        </pc:cxnChg>
      </pc:sldChg>
      <pc:sldChg chg="addSp delSp modSp add setBg">
        <pc:chgData name="Gil Jennifer" userId="bc41f5d2-f00c-4ec6-bebc-6995702987bb" providerId="ADAL" clId="{493BE6F7-0030-4BE4-84BC-789AE73CAA4C}" dt="2022-08-01T02:32:55.637" v="3797" actId="207"/>
        <pc:sldMkLst>
          <pc:docMk/>
          <pc:sldMk cId="538453339" sldId="948"/>
        </pc:sldMkLst>
        <pc:spChg chg="mod">
          <ac:chgData name="Gil Jennifer" userId="bc41f5d2-f00c-4ec6-bebc-6995702987bb" providerId="ADAL" clId="{493BE6F7-0030-4BE4-84BC-789AE73CAA4C}" dt="2022-08-01T02:30:14.161" v="3794" actId="1076"/>
          <ac:spMkLst>
            <pc:docMk/>
            <pc:sldMk cId="538453339" sldId="948"/>
            <ac:spMk id="2" creationId="{E5B765C3-E18F-42F6-BEE6-6E31BF504C7E}"/>
          </ac:spMkLst>
        </pc:spChg>
        <pc:spChg chg="del">
          <ac:chgData name="Gil Jennifer" userId="bc41f5d2-f00c-4ec6-bebc-6995702987bb" providerId="ADAL" clId="{493BE6F7-0030-4BE4-84BC-789AE73CAA4C}" dt="2022-08-01T02:21:25.716" v="3663"/>
          <ac:spMkLst>
            <pc:docMk/>
            <pc:sldMk cId="538453339" sldId="948"/>
            <ac:spMk id="3" creationId="{C3CDE1B5-9FB0-41D9-914D-EE72F6FC06D4}"/>
          </ac:spMkLst>
        </pc:spChg>
        <pc:spChg chg="add mod">
          <ac:chgData name="Gil Jennifer" userId="bc41f5d2-f00c-4ec6-bebc-6995702987bb" providerId="ADAL" clId="{493BE6F7-0030-4BE4-84BC-789AE73CAA4C}" dt="2022-08-01T02:23:57.468" v="3685" actId="1076"/>
          <ac:spMkLst>
            <pc:docMk/>
            <pc:sldMk cId="538453339" sldId="948"/>
            <ac:spMk id="14" creationId="{7ADF9FE9-C0FA-4811-A7E4-58BD5EADC643}"/>
          </ac:spMkLst>
        </pc:spChg>
        <pc:spChg chg="add mod">
          <ac:chgData name="Gil Jennifer" userId="bc41f5d2-f00c-4ec6-bebc-6995702987bb" providerId="ADAL" clId="{493BE6F7-0030-4BE4-84BC-789AE73CAA4C}" dt="2022-08-01T02:32:55.637" v="3797" actId="207"/>
          <ac:spMkLst>
            <pc:docMk/>
            <pc:sldMk cId="538453339" sldId="948"/>
            <ac:spMk id="17" creationId="{A989450F-4F4D-414F-9E31-C5AA906496F4}"/>
          </ac:spMkLst>
        </pc:spChg>
        <pc:spChg chg="add mod">
          <ac:chgData name="Gil Jennifer" userId="bc41f5d2-f00c-4ec6-bebc-6995702987bb" providerId="ADAL" clId="{493BE6F7-0030-4BE4-84BC-789AE73CAA4C}" dt="2022-08-01T02:27:55.086" v="3786" actId="1076"/>
          <ac:spMkLst>
            <pc:docMk/>
            <pc:sldMk cId="538453339" sldId="948"/>
            <ac:spMk id="18" creationId="{45F753E2-B271-4CB8-B65C-8A980EC37283}"/>
          </ac:spMkLst>
        </pc:spChg>
        <pc:picChg chg="add mod">
          <ac:chgData name="Gil Jennifer" userId="bc41f5d2-f00c-4ec6-bebc-6995702987bb" providerId="ADAL" clId="{493BE6F7-0030-4BE4-84BC-789AE73CAA4C}" dt="2022-08-01T02:22:32.591" v="3675" actId="1076"/>
          <ac:picMkLst>
            <pc:docMk/>
            <pc:sldMk cId="538453339" sldId="948"/>
            <ac:picMk id="4" creationId="{260D35C4-6DFC-4526-852D-AED35A301A25}"/>
          </ac:picMkLst>
        </pc:picChg>
        <pc:picChg chg="add mod">
          <ac:chgData name="Gil Jennifer" userId="bc41f5d2-f00c-4ec6-bebc-6995702987bb" providerId="ADAL" clId="{493BE6F7-0030-4BE4-84BC-789AE73CAA4C}" dt="2022-08-01T02:24:27.177" v="3690" actId="14100"/>
          <ac:picMkLst>
            <pc:docMk/>
            <pc:sldMk cId="538453339" sldId="948"/>
            <ac:picMk id="16" creationId="{955BCB5D-5ED1-4C90-BFA4-BF8B963AB5A8}"/>
          </ac:picMkLst>
        </pc:picChg>
        <pc:cxnChg chg="add mod">
          <ac:chgData name="Gil Jennifer" userId="bc41f5d2-f00c-4ec6-bebc-6995702987bb" providerId="ADAL" clId="{493BE6F7-0030-4BE4-84BC-789AE73CAA4C}" dt="2022-08-01T02:22:59.673" v="3679" actId="14100"/>
          <ac:cxnSpMkLst>
            <pc:docMk/>
            <pc:sldMk cId="538453339" sldId="948"/>
            <ac:cxnSpMk id="5" creationId="{A39E32F9-685F-43B4-B1EE-A59C26F53A19}"/>
          </ac:cxnSpMkLst>
        </pc:cxnChg>
        <pc:cxnChg chg="add mod">
          <ac:chgData name="Gil Jennifer" userId="bc41f5d2-f00c-4ec6-bebc-6995702987bb" providerId="ADAL" clId="{493BE6F7-0030-4BE4-84BC-789AE73CAA4C}" dt="2022-08-01T02:23:36.085" v="3683" actId="14100"/>
          <ac:cxnSpMkLst>
            <pc:docMk/>
            <pc:sldMk cId="538453339" sldId="948"/>
            <ac:cxnSpMk id="10" creationId="{023D0553-C903-46C4-8149-5021713B4EF7}"/>
          </ac:cxnSpMkLst>
        </pc:cxnChg>
        <pc:cxnChg chg="add mod">
          <ac:chgData name="Gil Jennifer" userId="bc41f5d2-f00c-4ec6-bebc-6995702987bb" providerId="ADAL" clId="{493BE6F7-0030-4BE4-84BC-789AE73CAA4C}" dt="2022-08-01T02:28:07.045" v="3789" actId="14100"/>
          <ac:cxnSpMkLst>
            <pc:docMk/>
            <pc:sldMk cId="538453339" sldId="948"/>
            <ac:cxnSpMk id="19" creationId="{B12B0E54-78BC-493A-80ED-334DEEFF7C86}"/>
          </ac:cxnSpMkLst>
        </pc:cxnChg>
      </pc:sldChg>
      <pc:sldChg chg="addSp delSp modSp add setBg">
        <pc:chgData name="Gil Jennifer" userId="bc41f5d2-f00c-4ec6-bebc-6995702987bb" providerId="ADAL" clId="{493BE6F7-0030-4BE4-84BC-789AE73CAA4C}" dt="2022-08-01T02:42:00.268" v="4156" actId="1076"/>
        <pc:sldMkLst>
          <pc:docMk/>
          <pc:sldMk cId="3769263695" sldId="949"/>
        </pc:sldMkLst>
        <pc:spChg chg="del">
          <ac:chgData name="Gil Jennifer" userId="bc41f5d2-f00c-4ec6-bebc-6995702987bb" providerId="ADAL" clId="{493BE6F7-0030-4BE4-84BC-789AE73CAA4C}" dt="2022-08-01T02:34:14.616" v="3801"/>
          <ac:spMkLst>
            <pc:docMk/>
            <pc:sldMk cId="3769263695" sldId="949"/>
            <ac:spMk id="2" creationId="{1DB4C810-6096-463D-8562-6A9DF71C119F}"/>
          </ac:spMkLst>
        </pc:spChg>
        <pc:spChg chg="del">
          <ac:chgData name="Gil Jennifer" userId="bc41f5d2-f00c-4ec6-bebc-6995702987bb" providerId="ADAL" clId="{493BE6F7-0030-4BE4-84BC-789AE73CAA4C}" dt="2022-08-01T02:34:14.616" v="3801"/>
          <ac:spMkLst>
            <pc:docMk/>
            <pc:sldMk cId="3769263695" sldId="949"/>
            <ac:spMk id="3" creationId="{EC8FA214-3489-4782-8036-F0CA1327C7B9}"/>
          </ac:spMkLst>
        </pc:spChg>
        <pc:spChg chg="add mod">
          <ac:chgData name="Gil Jennifer" userId="bc41f5d2-f00c-4ec6-bebc-6995702987bb" providerId="ADAL" clId="{493BE6F7-0030-4BE4-84BC-789AE73CAA4C}" dt="2022-08-01T02:38:39.130" v="4042" actId="1076"/>
          <ac:spMkLst>
            <pc:docMk/>
            <pc:sldMk cId="3769263695" sldId="949"/>
            <ac:spMk id="4" creationId="{318E832F-8AA4-43B5-94D2-C6D0B6B1EF16}"/>
          </ac:spMkLst>
        </pc:spChg>
        <pc:spChg chg="add del mod">
          <ac:chgData name="Gil Jennifer" userId="bc41f5d2-f00c-4ec6-bebc-6995702987bb" providerId="ADAL" clId="{493BE6F7-0030-4BE4-84BC-789AE73CAA4C}" dt="2022-08-01T02:34:35.249" v="3802" actId="931"/>
          <ac:spMkLst>
            <pc:docMk/>
            <pc:sldMk cId="3769263695" sldId="949"/>
            <ac:spMk id="5" creationId="{27D90462-377B-4E79-81CC-BBACB79925BA}"/>
          </ac:spMkLst>
        </pc:spChg>
        <pc:spChg chg="add mod">
          <ac:chgData name="Gil Jennifer" userId="bc41f5d2-f00c-4ec6-bebc-6995702987bb" providerId="ADAL" clId="{493BE6F7-0030-4BE4-84BC-789AE73CAA4C}" dt="2022-08-01T02:39:29.280" v="4090" actId="14100"/>
          <ac:spMkLst>
            <pc:docMk/>
            <pc:sldMk cId="3769263695" sldId="949"/>
            <ac:spMk id="6" creationId="{B17CFBD9-7BD8-4C8D-97C9-E92DBD7F9A04}"/>
          </ac:spMkLst>
        </pc:spChg>
        <pc:spChg chg="add del mod">
          <ac:chgData name="Gil Jennifer" userId="bc41f5d2-f00c-4ec6-bebc-6995702987bb" providerId="ADAL" clId="{493BE6F7-0030-4BE4-84BC-789AE73CAA4C}" dt="2022-08-01T02:34:55.735" v="3804" actId="931"/>
          <ac:spMkLst>
            <pc:docMk/>
            <pc:sldMk cId="3769263695" sldId="949"/>
            <ac:spMk id="9" creationId="{9F36D879-AA00-48A7-89B8-EEB06629C3F6}"/>
          </ac:spMkLst>
        </pc:spChg>
        <pc:spChg chg="add mod">
          <ac:chgData name="Gil Jennifer" userId="bc41f5d2-f00c-4ec6-bebc-6995702987bb" providerId="ADAL" clId="{493BE6F7-0030-4BE4-84BC-789AE73CAA4C}" dt="2022-08-01T02:42:00.268" v="4156" actId="1076"/>
          <ac:spMkLst>
            <pc:docMk/>
            <pc:sldMk cId="3769263695" sldId="949"/>
            <ac:spMk id="12" creationId="{59402DDE-11C0-4776-BFBB-8B8CA9918827}"/>
          </ac:spMkLst>
        </pc:spChg>
        <pc:picChg chg="add del mod">
          <ac:chgData name="Gil Jennifer" userId="bc41f5d2-f00c-4ec6-bebc-6995702987bb" providerId="ADAL" clId="{493BE6F7-0030-4BE4-84BC-789AE73CAA4C}" dt="2022-08-01T02:34:39.516" v="3803"/>
          <ac:picMkLst>
            <pc:docMk/>
            <pc:sldMk cId="3769263695" sldId="949"/>
            <ac:picMk id="8" creationId="{2A8DA798-E222-4CEC-8289-FBB64B5D1652}"/>
          </ac:picMkLst>
        </pc:picChg>
        <pc:picChg chg="add mod">
          <ac:chgData name="Gil Jennifer" userId="bc41f5d2-f00c-4ec6-bebc-6995702987bb" providerId="ADAL" clId="{493BE6F7-0030-4BE4-84BC-789AE73CAA4C}" dt="2022-08-01T02:37:06.871" v="4034" actId="14100"/>
          <ac:picMkLst>
            <pc:docMk/>
            <pc:sldMk cId="3769263695" sldId="949"/>
            <ac:picMk id="11" creationId="{25FDB2B0-D024-472F-9794-52D09964C95A}"/>
          </ac:picMkLst>
        </pc:picChg>
      </pc:sldChg>
    </pc:docChg>
  </pc:docChgLst>
  <pc:docChgLst>
    <pc:chgData name="Lewis Angela" userId="S::lewisang@pcsb.org::9d4d8ecc-e8e3-49f1-b469-5990542c8501" providerId="AD" clId="Web-{0902035A-9630-B2E9-E428-309B63B06897}"/>
    <pc:docChg chg="modSld">
      <pc:chgData name="Lewis Angela" userId="S::lewisang@pcsb.org::9d4d8ecc-e8e3-49f1-b469-5990542c8501" providerId="AD" clId="Web-{0902035A-9630-B2E9-E428-309B63B06897}" dt="2022-08-04T01:33:22.695" v="140" actId="20577"/>
      <pc:docMkLst>
        <pc:docMk/>
      </pc:docMkLst>
    </pc:docChg>
  </pc:docChgLst>
  <pc:docChgLst>
    <pc:chgData name="Spurgeon Danielle" userId="aa6211f9-95b4-4ab0-a365-a85fbe0cc80a" providerId="ADAL" clId="{2C9738E3-1CDF-429A-B55F-E4ACA4B03504}"/>
    <pc:docChg chg="undo custSel modSld">
      <pc:chgData name="Spurgeon Danielle" userId="aa6211f9-95b4-4ab0-a365-a85fbe0cc80a" providerId="ADAL" clId="{2C9738E3-1CDF-429A-B55F-E4ACA4B03504}" dt="2022-08-04T08:44:32.507" v="724" actId="122"/>
      <pc:docMkLst>
        <pc:docMk/>
      </pc:docMkLst>
    </pc:docChg>
  </pc:docChgLst>
  <pc:docChgLst>
    <pc:chgData name="Gil Jennifer" userId="bc41f5d2-f00c-4ec6-bebc-6995702987bb" providerId="ADAL" clId="{317C9AEF-2CA7-4C3C-B359-DEF0C266F2B3}"/>
    <pc:docChg chg="custSel delSld modSld delMainMaster">
      <pc:chgData name="Gil Jennifer" userId="bc41f5d2-f00c-4ec6-bebc-6995702987bb" providerId="ADAL" clId="{317C9AEF-2CA7-4C3C-B359-DEF0C266F2B3}" dt="2022-08-11T10:12:44.173" v="1110" actId="255"/>
      <pc:docMkLst>
        <pc:docMk/>
      </pc:docMkLst>
      <pc:sldChg chg="del">
        <pc:chgData name="Gil Jennifer" userId="bc41f5d2-f00c-4ec6-bebc-6995702987bb" providerId="ADAL" clId="{317C9AEF-2CA7-4C3C-B359-DEF0C266F2B3}" dt="2022-08-10T19:36:36.495" v="1" actId="2696"/>
        <pc:sldMkLst>
          <pc:docMk/>
          <pc:sldMk cId="2038192241" sldId="256"/>
        </pc:sldMkLst>
      </pc:sldChg>
      <pc:sldChg chg="del">
        <pc:chgData name="Gil Jennifer" userId="bc41f5d2-f00c-4ec6-bebc-6995702987bb" providerId="ADAL" clId="{317C9AEF-2CA7-4C3C-B359-DEF0C266F2B3}" dt="2022-08-10T19:36:37.263" v="40" actId="2696"/>
        <pc:sldMkLst>
          <pc:docMk/>
          <pc:sldMk cId="4068948892" sldId="292"/>
        </pc:sldMkLst>
      </pc:sldChg>
      <pc:sldChg chg="del">
        <pc:chgData name="Gil Jennifer" userId="bc41f5d2-f00c-4ec6-bebc-6995702987bb" providerId="ADAL" clId="{317C9AEF-2CA7-4C3C-B359-DEF0C266F2B3}" dt="2022-08-10T19:36:36.714" v="12" actId="2696"/>
        <pc:sldMkLst>
          <pc:docMk/>
          <pc:sldMk cId="2723830670" sldId="298"/>
        </pc:sldMkLst>
      </pc:sldChg>
      <pc:sldChg chg="del">
        <pc:chgData name="Gil Jennifer" userId="bc41f5d2-f00c-4ec6-bebc-6995702987bb" providerId="ADAL" clId="{317C9AEF-2CA7-4C3C-B359-DEF0C266F2B3}" dt="2022-08-10T19:36:36.887" v="36" actId="2696"/>
        <pc:sldMkLst>
          <pc:docMk/>
          <pc:sldMk cId="294788619" sldId="301"/>
        </pc:sldMkLst>
      </pc:sldChg>
      <pc:sldChg chg="del">
        <pc:chgData name="Gil Jennifer" userId="bc41f5d2-f00c-4ec6-bebc-6995702987bb" providerId="ADAL" clId="{317C9AEF-2CA7-4C3C-B359-DEF0C266F2B3}" dt="2022-08-10T19:36:36.918" v="37" actId="2696"/>
        <pc:sldMkLst>
          <pc:docMk/>
          <pc:sldMk cId="3032758352" sldId="302"/>
        </pc:sldMkLst>
      </pc:sldChg>
      <pc:sldChg chg="del">
        <pc:chgData name="Gil Jennifer" userId="bc41f5d2-f00c-4ec6-bebc-6995702987bb" providerId="ADAL" clId="{317C9AEF-2CA7-4C3C-B359-DEF0C266F2B3}" dt="2022-08-10T19:36:36.965" v="39" actId="2696"/>
        <pc:sldMkLst>
          <pc:docMk/>
          <pc:sldMk cId="3803938628" sldId="303"/>
        </pc:sldMkLst>
      </pc:sldChg>
      <pc:sldChg chg="del">
        <pc:chgData name="Gil Jennifer" userId="bc41f5d2-f00c-4ec6-bebc-6995702987bb" providerId="ADAL" clId="{317C9AEF-2CA7-4C3C-B359-DEF0C266F2B3}" dt="2022-08-10T19:36:37.295" v="42" actId="2696"/>
        <pc:sldMkLst>
          <pc:docMk/>
          <pc:sldMk cId="977348443" sldId="306"/>
        </pc:sldMkLst>
      </pc:sldChg>
      <pc:sldChg chg="del">
        <pc:chgData name="Gil Jennifer" userId="bc41f5d2-f00c-4ec6-bebc-6995702987bb" providerId="ADAL" clId="{317C9AEF-2CA7-4C3C-B359-DEF0C266F2B3}" dt="2022-08-10T19:36:36.526" v="4" actId="2696"/>
        <pc:sldMkLst>
          <pc:docMk/>
          <pc:sldMk cId="2690366763" sldId="309"/>
        </pc:sldMkLst>
      </pc:sldChg>
      <pc:sldChg chg="del">
        <pc:chgData name="Gil Jennifer" userId="bc41f5d2-f00c-4ec6-bebc-6995702987bb" providerId="ADAL" clId="{317C9AEF-2CA7-4C3C-B359-DEF0C266F2B3}" dt="2022-08-10T19:36:36.557" v="5" actId="2696"/>
        <pc:sldMkLst>
          <pc:docMk/>
          <pc:sldMk cId="826111790" sldId="310"/>
        </pc:sldMkLst>
      </pc:sldChg>
      <pc:sldChg chg="del">
        <pc:chgData name="Gil Jennifer" userId="bc41f5d2-f00c-4ec6-bebc-6995702987bb" providerId="ADAL" clId="{317C9AEF-2CA7-4C3C-B359-DEF0C266F2B3}" dt="2022-08-10T19:36:36.573" v="6" actId="2696"/>
        <pc:sldMkLst>
          <pc:docMk/>
          <pc:sldMk cId="2313240083" sldId="311"/>
        </pc:sldMkLst>
      </pc:sldChg>
      <pc:sldChg chg="del">
        <pc:chgData name="Gil Jennifer" userId="bc41f5d2-f00c-4ec6-bebc-6995702987bb" providerId="ADAL" clId="{317C9AEF-2CA7-4C3C-B359-DEF0C266F2B3}" dt="2022-08-10T19:36:36.620" v="8" actId="2696"/>
        <pc:sldMkLst>
          <pc:docMk/>
          <pc:sldMk cId="455980302" sldId="313"/>
        </pc:sldMkLst>
      </pc:sldChg>
      <pc:sldChg chg="del">
        <pc:chgData name="Gil Jennifer" userId="bc41f5d2-f00c-4ec6-bebc-6995702987bb" providerId="ADAL" clId="{317C9AEF-2CA7-4C3C-B359-DEF0C266F2B3}" dt="2022-08-10T19:36:36.636" v="9" actId="2696"/>
        <pc:sldMkLst>
          <pc:docMk/>
          <pc:sldMk cId="1912168174" sldId="314"/>
        </pc:sldMkLst>
      </pc:sldChg>
      <pc:sldChg chg="del">
        <pc:chgData name="Gil Jennifer" userId="bc41f5d2-f00c-4ec6-bebc-6995702987bb" providerId="ADAL" clId="{317C9AEF-2CA7-4C3C-B359-DEF0C266F2B3}" dt="2022-08-10T19:36:36.651" v="10" actId="2696"/>
        <pc:sldMkLst>
          <pc:docMk/>
          <pc:sldMk cId="2321304362" sldId="315"/>
        </pc:sldMkLst>
      </pc:sldChg>
      <pc:sldChg chg="del">
        <pc:chgData name="Gil Jennifer" userId="bc41f5d2-f00c-4ec6-bebc-6995702987bb" providerId="ADAL" clId="{317C9AEF-2CA7-4C3C-B359-DEF0C266F2B3}" dt="2022-08-10T19:36:36.683" v="11" actId="2696"/>
        <pc:sldMkLst>
          <pc:docMk/>
          <pc:sldMk cId="3219047643" sldId="316"/>
        </pc:sldMkLst>
      </pc:sldChg>
      <pc:sldChg chg="del">
        <pc:chgData name="Gil Jennifer" userId="bc41f5d2-f00c-4ec6-bebc-6995702987bb" providerId="ADAL" clId="{317C9AEF-2CA7-4C3C-B359-DEF0C266F2B3}" dt="2022-08-10T19:36:36.730" v="13" actId="2696"/>
        <pc:sldMkLst>
          <pc:docMk/>
          <pc:sldMk cId="3641815626" sldId="935"/>
        </pc:sldMkLst>
      </pc:sldChg>
      <pc:sldChg chg="del">
        <pc:chgData name="Gil Jennifer" userId="bc41f5d2-f00c-4ec6-bebc-6995702987bb" providerId="ADAL" clId="{317C9AEF-2CA7-4C3C-B359-DEF0C266F2B3}" dt="2022-08-10T19:36:36.745" v="14" actId="2696"/>
        <pc:sldMkLst>
          <pc:docMk/>
          <pc:sldMk cId="2502467516" sldId="938"/>
        </pc:sldMkLst>
      </pc:sldChg>
      <pc:sldChg chg="del">
        <pc:chgData name="Gil Jennifer" userId="bc41f5d2-f00c-4ec6-bebc-6995702987bb" providerId="ADAL" clId="{317C9AEF-2CA7-4C3C-B359-DEF0C266F2B3}" dt="2022-08-10T19:36:36.808" v="32" actId="2696"/>
        <pc:sldMkLst>
          <pc:docMk/>
          <pc:sldMk cId="131501408" sldId="939"/>
        </pc:sldMkLst>
      </pc:sldChg>
      <pc:sldChg chg="del">
        <pc:chgData name="Gil Jennifer" userId="bc41f5d2-f00c-4ec6-bebc-6995702987bb" providerId="ADAL" clId="{317C9AEF-2CA7-4C3C-B359-DEF0C266F2B3}" dt="2022-08-10T19:36:36.793" v="31" actId="2696"/>
        <pc:sldMkLst>
          <pc:docMk/>
          <pc:sldMk cId="3707678146" sldId="940"/>
        </pc:sldMkLst>
      </pc:sldChg>
      <pc:sldChg chg="del">
        <pc:chgData name="Gil Jennifer" userId="bc41f5d2-f00c-4ec6-bebc-6995702987bb" providerId="ADAL" clId="{317C9AEF-2CA7-4C3C-B359-DEF0C266F2B3}" dt="2022-08-10T19:36:36.808" v="33" actId="2696"/>
        <pc:sldMkLst>
          <pc:docMk/>
          <pc:sldMk cId="2083545418" sldId="941"/>
        </pc:sldMkLst>
      </pc:sldChg>
      <pc:sldChg chg="del">
        <pc:chgData name="Gil Jennifer" userId="bc41f5d2-f00c-4ec6-bebc-6995702987bb" providerId="ADAL" clId="{317C9AEF-2CA7-4C3C-B359-DEF0C266F2B3}" dt="2022-08-10T19:36:36.840" v="34" actId="2696"/>
        <pc:sldMkLst>
          <pc:docMk/>
          <pc:sldMk cId="3556886216" sldId="942"/>
        </pc:sldMkLst>
      </pc:sldChg>
      <pc:sldChg chg="del">
        <pc:chgData name="Gil Jennifer" userId="bc41f5d2-f00c-4ec6-bebc-6995702987bb" providerId="ADAL" clId="{317C9AEF-2CA7-4C3C-B359-DEF0C266F2B3}" dt="2022-08-10T19:36:36.872" v="35" actId="2696"/>
        <pc:sldMkLst>
          <pc:docMk/>
          <pc:sldMk cId="2206808956" sldId="943"/>
        </pc:sldMkLst>
      </pc:sldChg>
      <pc:sldChg chg="del">
        <pc:chgData name="Gil Jennifer" userId="bc41f5d2-f00c-4ec6-bebc-6995702987bb" providerId="ADAL" clId="{317C9AEF-2CA7-4C3C-B359-DEF0C266F2B3}" dt="2022-08-10T19:36:36.934" v="38" actId="2696"/>
        <pc:sldMkLst>
          <pc:docMk/>
          <pc:sldMk cId="3871699173" sldId="944"/>
        </pc:sldMkLst>
      </pc:sldChg>
      <pc:sldChg chg="del">
        <pc:chgData name="Gil Jennifer" userId="bc41f5d2-f00c-4ec6-bebc-6995702987bb" providerId="ADAL" clId="{317C9AEF-2CA7-4C3C-B359-DEF0C266F2B3}" dt="2022-08-10T19:36:37.279" v="41" actId="2696"/>
        <pc:sldMkLst>
          <pc:docMk/>
          <pc:sldMk cId="4289933143" sldId="945"/>
        </pc:sldMkLst>
      </pc:sldChg>
      <pc:sldChg chg="addSp delSp modSp delDesignElem">
        <pc:chgData name="Gil Jennifer" userId="bc41f5d2-f00c-4ec6-bebc-6995702987bb" providerId="ADAL" clId="{317C9AEF-2CA7-4C3C-B359-DEF0C266F2B3}" dt="2022-08-11T10:12:44.173" v="1110" actId="255"/>
        <pc:sldMkLst>
          <pc:docMk/>
          <pc:sldMk cId="2190014889" sldId="946"/>
        </pc:sldMkLst>
        <pc:spChg chg="mod">
          <ac:chgData name="Gil Jennifer" userId="bc41f5d2-f00c-4ec6-bebc-6995702987bb" providerId="ADAL" clId="{317C9AEF-2CA7-4C3C-B359-DEF0C266F2B3}" dt="2022-08-10T19:41:40.285" v="274" actId="20577"/>
          <ac:spMkLst>
            <pc:docMk/>
            <pc:sldMk cId="2190014889" sldId="946"/>
            <ac:spMk id="2" creationId="{8AF00D70-29B9-4951-B503-75D6CF43256A}"/>
          </ac:spMkLst>
        </pc:spChg>
        <pc:spChg chg="add del mod">
          <ac:chgData name="Gil Jennifer" userId="bc41f5d2-f00c-4ec6-bebc-6995702987bb" providerId="ADAL" clId="{317C9AEF-2CA7-4C3C-B359-DEF0C266F2B3}" dt="2022-08-10T19:38:57.224" v="46"/>
          <ac:spMkLst>
            <pc:docMk/>
            <pc:sldMk cId="2190014889" sldId="946"/>
            <ac:spMk id="3" creationId="{34290037-FE92-4BEB-8E64-E03A6031C6E3}"/>
          </ac:spMkLst>
        </pc:spChg>
        <pc:spChg chg="add mod">
          <ac:chgData name="Gil Jennifer" userId="bc41f5d2-f00c-4ec6-bebc-6995702987bb" providerId="ADAL" clId="{317C9AEF-2CA7-4C3C-B359-DEF0C266F2B3}" dt="2022-08-11T10:12:44.173" v="1110" actId="255"/>
          <ac:spMkLst>
            <pc:docMk/>
            <pc:sldMk cId="2190014889" sldId="946"/>
            <ac:spMk id="6" creationId="{A36F59F3-DAEA-4768-8B6F-F18BCD1AFEB6}"/>
          </ac:spMkLst>
        </pc:spChg>
        <pc:spChg chg="add del">
          <ac:chgData name="Gil Jennifer" userId="bc41f5d2-f00c-4ec6-bebc-6995702987bb" providerId="ADAL" clId="{317C9AEF-2CA7-4C3C-B359-DEF0C266F2B3}" dt="2022-08-10T19:38:57.224" v="46"/>
          <ac:spMkLst>
            <pc:docMk/>
            <pc:sldMk cId="2190014889" sldId="946"/>
            <ac:spMk id="7" creationId="{AB8C311F-7253-4AED-9701-7FC0708C41C7}"/>
          </ac:spMkLst>
        </pc:spChg>
        <pc:spChg chg="add del">
          <ac:chgData name="Gil Jennifer" userId="bc41f5d2-f00c-4ec6-bebc-6995702987bb" providerId="ADAL" clId="{317C9AEF-2CA7-4C3C-B359-DEF0C266F2B3}" dt="2022-08-10T19:38:57.224" v="46"/>
          <ac:spMkLst>
            <pc:docMk/>
            <pc:sldMk cId="2190014889" sldId="946"/>
            <ac:spMk id="11" creationId="{E2384209-CB15-4CDF-9D31-C44FD9A3F20D}"/>
          </ac:spMkLst>
        </pc:spChg>
        <pc:spChg chg="add del">
          <ac:chgData name="Gil Jennifer" userId="bc41f5d2-f00c-4ec6-bebc-6995702987bb" providerId="ADAL" clId="{317C9AEF-2CA7-4C3C-B359-DEF0C266F2B3}" dt="2022-08-10T19:38:57.224" v="46"/>
          <ac:spMkLst>
            <pc:docMk/>
            <pc:sldMk cId="2190014889" sldId="946"/>
            <ac:spMk id="13" creationId="{2633B3B5-CC90-43F0-8714-D31D1F3F0209}"/>
          </ac:spMkLst>
        </pc:spChg>
        <pc:spChg chg="add del">
          <ac:chgData name="Gil Jennifer" userId="bc41f5d2-f00c-4ec6-bebc-6995702987bb" providerId="ADAL" clId="{317C9AEF-2CA7-4C3C-B359-DEF0C266F2B3}" dt="2022-08-10T19:38:57.224" v="46"/>
          <ac:spMkLst>
            <pc:docMk/>
            <pc:sldMk cId="2190014889" sldId="946"/>
            <ac:spMk id="15" creationId="{A8D57A06-A426-446D-B02C-A2DC6B62E45E}"/>
          </ac:spMkLst>
        </pc:spChg>
      </pc:sldChg>
      <pc:sldChg chg="addSp modSp">
        <pc:chgData name="Gil Jennifer" userId="bc41f5d2-f00c-4ec6-bebc-6995702987bb" providerId="ADAL" clId="{317C9AEF-2CA7-4C3C-B359-DEF0C266F2B3}" dt="2022-08-10T19:43:11.117" v="488" actId="207"/>
        <pc:sldMkLst>
          <pc:docMk/>
          <pc:sldMk cId="1998345510" sldId="947"/>
        </pc:sldMkLst>
        <pc:spChg chg="mod">
          <ac:chgData name="Gil Jennifer" userId="bc41f5d2-f00c-4ec6-bebc-6995702987bb" providerId="ADAL" clId="{317C9AEF-2CA7-4C3C-B359-DEF0C266F2B3}" dt="2022-08-10T19:43:11.117" v="488" actId="207"/>
          <ac:spMkLst>
            <pc:docMk/>
            <pc:sldMk cId="1998345510" sldId="947"/>
            <ac:spMk id="2" creationId="{F83CB56A-8F3F-4FBC-A9A3-C712CF8476D0}"/>
          </ac:spMkLst>
        </pc:spChg>
        <pc:spChg chg="add mod">
          <ac:chgData name="Gil Jennifer" userId="bc41f5d2-f00c-4ec6-bebc-6995702987bb" providerId="ADAL" clId="{317C9AEF-2CA7-4C3C-B359-DEF0C266F2B3}" dt="2022-08-10T19:43:06.093" v="487" actId="255"/>
          <ac:spMkLst>
            <pc:docMk/>
            <pc:sldMk cId="1998345510" sldId="947"/>
            <ac:spMk id="4" creationId="{8764E31D-3D3A-45C6-96A3-12596A992BC1}"/>
          </ac:spMkLst>
        </pc:spChg>
      </pc:sldChg>
      <pc:sldChg chg="addSp delSp modSp">
        <pc:chgData name="Gil Jennifer" userId="bc41f5d2-f00c-4ec6-bebc-6995702987bb" providerId="ADAL" clId="{317C9AEF-2CA7-4C3C-B359-DEF0C266F2B3}" dt="2022-08-11T10:11:57.665" v="1104" actId="20577"/>
        <pc:sldMkLst>
          <pc:docMk/>
          <pc:sldMk cId="538453339" sldId="948"/>
        </pc:sldMkLst>
        <pc:spChg chg="mod">
          <ac:chgData name="Gil Jennifer" userId="bc41f5d2-f00c-4ec6-bebc-6995702987bb" providerId="ADAL" clId="{317C9AEF-2CA7-4C3C-B359-DEF0C266F2B3}" dt="2022-08-10T19:44:46.175" v="706" actId="207"/>
          <ac:spMkLst>
            <pc:docMk/>
            <pc:sldMk cId="538453339" sldId="948"/>
            <ac:spMk id="2" creationId="{E5B765C3-E18F-42F6-BEE6-6E31BF504C7E}"/>
          </ac:spMkLst>
        </pc:spChg>
        <pc:spChg chg="add mod">
          <ac:chgData name="Gil Jennifer" userId="bc41f5d2-f00c-4ec6-bebc-6995702987bb" providerId="ADAL" clId="{317C9AEF-2CA7-4C3C-B359-DEF0C266F2B3}" dt="2022-08-11T10:11:57.665" v="1104" actId="20577"/>
          <ac:spMkLst>
            <pc:docMk/>
            <pc:sldMk cId="538453339" sldId="948"/>
            <ac:spMk id="3" creationId="{85C09F82-1A12-484B-B7A0-8F969B11A177}"/>
          </ac:spMkLst>
        </pc:spChg>
        <pc:spChg chg="del mod">
          <ac:chgData name="Gil Jennifer" userId="bc41f5d2-f00c-4ec6-bebc-6995702987bb" providerId="ADAL" clId="{317C9AEF-2CA7-4C3C-B359-DEF0C266F2B3}" dt="2022-08-10T19:43:27.301" v="491"/>
          <ac:spMkLst>
            <pc:docMk/>
            <pc:sldMk cId="538453339" sldId="948"/>
            <ac:spMk id="17" creationId="{A989450F-4F4D-414F-9E31-C5AA906496F4}"/>
          </ac:spMkLst>
        </pc:spChg>
      </pc:sldChg>
      <pc:sldChg chg="delSp modSp">
        <pc:chgData name="Gil Jennifer" userId="bc41f5d2-f00c-4ec6-bebc-6995702987bb" providerId="ADAL" clId="{317C9AEF-2CA7-4C3C-B359-DEF0C266F2B3}" dt="2022-08-10T19:46:47.988" v="1026" actId="27636"/>
        <pc:sldMkLst>
          <pc:docMk/>
          <pc:sldMk cId="3769263695" sldId="949"/>
        </pc:sldMkLst>
        <pc:spChg chg="mod">
          <ac:chgData name="Gil Jennifer" userId="bc41f5d2-f00c-4ec6-bebc-6995702987bb" providerId="ADAL" clId="{317C9AEF-2CA7-4C3C-B359-DEF0C266F2B3}" dt="2022-08-10T19:45:08.559" v="724" actId="20577"/>
          <ac:spMkLst>
            <pc:docMk/>
            <pc:sldMk cId="3769263695" sldId="949"/>
            <ac:spMk id="4" creationId="{318E832F-8AA4-43B5-94D2-C6D0B6B1EF16}"/>
          </ac:spMkLst>
        </pc:spChg>
        <pc:spChg chg="mod">
          <ac:chgData name="Gil Jennifer" userId="bc41f5d2-f00c-4ec6-bebc-6995702987bb" providerId="ADAL" clId="{317C9AEF-2CA7-4C3C-B359-DEF0C266F2B3}" dt="2022-08-10T19:46:47.988" v="1026" actId="27636"/>
          <ac:spMkLst>
            <pc:docMk/>
            <pc:sldMk cId="3769263695" sldId="949"/>
            <ac:spMk id="6" creationId="{B17CFBD9-7BD8-4C8D-97C9-E92DBD7F9A04}"/>
          </ac:spMkLst>
        </pc:spChg>
        <pc:spChg chg="del">
          <ac:chgData name="Gil Jennifer" userId="bc41f5d2-f00c-4ec6-bebc-6995702987bb" providerId="ADAL" clId="{317C9AEF-2CA7-4C3C-B359-DEF0C266F2B3}" dt="2022-08-10T19:46:41.768" v="1023" actId="478"/>
          <ac:spMkLst>
            <pc:docMk/>
            <pc:sldMk cId="3769263695" sldId="949"/>
            <ac:spMk id="12" creationId="{59402DDE-11C0-4776-BFBB-8B8CA9918827}"/>
          </ac:spMkLst>
        </pc:spChg>
        <pc:picChg chg="mod">
          <ac:chgData name="Gil Jennifer" userId="bc41f5d2-f00c-4ec6-bebc-6995702987bb" providerId="ADAL" clId="{317C9AEF-2CA7-4C3C-B359-DEF0C266F2B3}" dt="2022-08-10T19:46:45.384" v="1024" actId="14100"/>
          <ac:picMkLst>
            <pc:docMk/>
            <pc:sldMk cId="3769263695" sldId="949"/>
            <ac:picMk id="11" creationId="{25FDB2B0-D024-472F-9794-52D09964C95A}"/>
          </ac:picMkLst>
        </pc:picChg>
      </pc:sldChg>
      <pc:sldChg chg="del">
        <pc:chgData name="Gil Jennifer" userId="bc41f5d2-f00c-4ec6-bebc-6995702987bb" providerId="ADAL" clId="{317C9AEF-2CA7-4C3C-B359-DEF0C266F2B3}" dt="2022-08-10T19:36:36.604" v="7" actId="2696"/>
        <pc:sldMkLst>
          <pc:docMk/>
          <pc:sldMk cId="3753582332" sldId="950"/>
        </pc:sldMkLst>
      </pc:sldChg>
      <pc:sldChg chg="del">
        <pc:chgData name="Gil Jennifer" userId="bc41f5d2-f00c-4ec6-bebc-6995702987bb" providerId="ADAL" clId="{317C9AEF-2CA7-4C3C-B359-DEF0C266F2B3}" dt="2022-08-10T19:36:36.510" v="2" actId="2696"/>
        <pc:sldMkLst>
          <pc:docMk/>
          <pc:sldMk cId="2132798116" sldId="951"/>
        </pc:sldMkLst>
      </pc:sldChg>
      <pc:sldChg chg="del">
        <pc:chgData name="Gil Jennifer" userId="bc41f5d2-f00c-4ec6-bebc-6995702987bb" providerId="ADAL" clId="{317C9AEF-2CA7-4C3C-B359-DEF0C266F2B3}" dt="2022-08-10T19:36:36.510" v="3" actId="2696"/>
        <pc:sldMkLst>
          <pc:docMk/>
          <pc:sldMk cId="2906921841" sldId="952"/>
        </pc:sldMkLst>
      </pc:sldChg>
      <pc:sldChg chg="del">
        <pc:chgData name="Gil Jennifer" userId="bc41f5d2-f00c-4ec6-bebc-6995702987bb" providerId="ADAL" clId="{317C9AEF-2CA7-4C3C-B359-DEF0C266F2B3}" dt="2022-08-10T19:36:36.479" v="0" actId="2696"/>
        <pc:sldMkLst>
          <pc:docMk/>
          <pc:sldMk cId="2857298181" sldId="953"/>
        </pc:sldMkLst>
      </pc:sldChg>
      <pc:sldMasterChg chg="del delSldLayout">
        <pc:chgData name="Gil Jennifer" userId="bc41f5d2-f00c-4ec6-bebc-6995702987bb" providerId="ADAL" clId="{317C9AEF-2CA7-4C3C-B359-DEF0C266F2B3}" dt="2022-08-10T19:36:36.777" v="30" actId="2696"/>
        <pc:sldMasterMkLst>
          <pc:docMk/>
          <pc:sldMasterMk cId="3792097593" sldId="2147483660"/>
        </pc:sldMasterMkLst>
        <pc:sldLayoutChg chg="del">
          <pc:chgData name="Gil Jennifer" userId="bc41f5d2-f00c-4ec6-bebc-6995702987bb" providerId="ADAL" clId="{317C9AEF-2CA7-4C3C-B359-DEF0C266F2B3}" dt="2022-08-10T19:36:36.745" v="15" actId="2696"/>
          <pc:sldLayoutMkLst>
            <pc:docMk/>
            <pc:sldMasterMk cId="3792097593" sldId="2147483660"/>
            <pc:sldLayoutMk cId="3137778701" sldId="2147483661"/>
          </pc:sldLayoutMkLst>
        </pc:sldLayoutChg>
        <pc:sldLayoutChg chg="del">
          <pc:chgData name="Gil Jennifer" userId="bc41f5d2-f00c-4ec6-bebc-6995702987bb" providerId="ADAL" clId="{317C9AEF-2CA7-4C3C-B359-DEF0C266F2B3}" dt="2022-08-10T19:36:36.761" v="16" actId="2696"/>
          <pc:sldLayoutMkLst>
            <pc:docMk/>
            <pc:sldMasterMk cId="3792097593" sldId="2147483660"/>
            <pc:sldLayoutMk cId="3295935702" sldId="2147483662"/>
          </pc:sldLayoutMkLst>
        </pc:sldLayoutChg>
        <pc:sldLayoutChg chg="del">
          <pc:chgData name="Gil Jennifer" userId="bc41f5d2-f00c-4ec6-bebc-6995702987bb" providerId="ADAL" clId="{317C9AEF-2CA7-4C3C-B359-DEF0C266F2B3}" dt="2022-08-10T19:36:36.761" v="17" actId="2696"/>
          <pc:sldLayoutMkLst>
            <pc:docMk/>
            <pc:sldMasterMk cId="3792097593" sldId="2147483660"/>
            <pc:sldLayoutMk cId="1214472683" sldId="2147483663"/>
          </pc:sldLayoutMkLst>
        </pc:sldLayoutChg>
        <pc:sldLayoutChg chg="del">
          <pc:chgData name="Gil Jennifer" userId="bc41f5d2-f00c-4ec6-bebc-6995702987bb" providerId="ADAL" clId="{317C9AEF-2CA7-4C3C-B359-DEF0C266F2B3}" dt="2022-08-10T19:36:36.761" v="18" actId="2696"/>
          <pc:sldLayoutMkLst>
            <pc:docMk/>
            <pc:sldMasterMk cId="3792097593" sldId="2147483660"/>
            <pc:sldLayoutMk cId="347171307" sldId="2147483664"/>
          </pc:sldLayoutMkLst>
        </pc:sldLayoutChg>
        <pc:sldLayoutChg chg="del">
          <pc:chgData name="Gil Jennifer" userId="bc41f5d2-f00c-4ec6-bebc-6995702987bb" providerId="ADAL" clId="{317C9AEF-2CA7-4C3C-B359-DEF0C266F2B3}" dt="2022-08-10T19:36:36.761" v="19" actId="2696"/>
          <pc:sldLayoutMkLst>
            <pc:docMk/>
            <pc:sldMasterMk cId="3792097593" sldId="2147483660"/>
            <pc:sldLayoutMk cId="3464669885" sldId="2147483665"/>
          </pc:sldLayoutMkLst>
        </pc:sldLayoutChg>
        <pc:sldLayoutChg chg="del">
          <pc:chgData name="Gil Jennifer" userId="bc41f5d2-f00c-4ec6-bebc-6995702987bb" providerId="ADAL" clId="{317C9AEF-2CA7-4C3C-B359-DEF0C266F2B3}" dt="2022-08-10T19:36:36.761" v="20" actId="2696"/>
          <pc:sldLayoutMkLst>
            <pc:docMk/>
            <pc:sldMasterMk cId="3792097593" sldId="2147483660"/>
            <pc:sldLayoutMk cId="1578701534" sldId="2147483666"/>
          </pc:sldLayoutMkLst>
        </pc:sldLayoutChg>
        <pc:sldLayoutChg chg="del">
          <pc:chgData name="Gil Jennifer" userId="bc41f5d2-f00c-4ec6-bebc-6995702987bb" providerId="ADAL" clId="{317C9AEF-2CA7-4C3C-B359-DEF0C266F2B3}" dt="2022-08-10T19:36:36.761" v="21" actId="2696"/>
          <pc:sldLayoutMkLst>
            <pc:docMk/>
            <pc:sldMasterMk cId="3792097593" sldId="2147483660"/>
            <pc:sldLayoutMk cId="1736566647" sldId="2147483667"/>
          </pc:sldLayoutMkLst>
        </pc:sldLayoutChg>
        <pc:sldLayoutChg chg="del">
          <pc:chgData name="Gil Jennifer" userId="bc41f5d2-f00c-4ec6-bebc-6995702987bb" providerId="ADAL" clId="{317C9AEF-2CA7-4C3C-B359-DEF0C266F2B3}" dt="2022-08-10T19:36:36.761" v="22" actId="2696"/>
          <pc:sldLayoutMkLst>
            <pc:docMk/>
            <pc:sldMasterMk cId="3792097593" sldId="2147483660"/>
            <pc:sldLayoutMk cId="986708190" sldId="2147483668"/>
          </pc:sldLayoutMkLst>
        </pc:sldLayoutChg>
        <pc:sldLayoutChg chg="del">
          <pc:chgData name="Gil Jennifer" userId="bc41f5d2-f00c-4ec6-bebc-6995702987bb" providerId="ADAL" clId="{317C9AEF-2CA7-4C3C-B359-DEF0C266F2B3}" dt="2022-08-10T19:36:36.761" v="23" actId="2696"/>
          <pc:sldLayoutMkLst>
            <pc:docMk/>
            <pc:sldMasterMk cId="3792097593" sldId="2147483660"/>
            <pc:sldLayoutMk cId="4128612967" sldId="2147483669"/>
          </pc:sldLayoutMkLst>
        </pc:sldLayoutChg>
        <pc:sldLayoutChg chg="del">
          <pc:chgData name="Gil Jennifer" userId="bc41f5d2-f00c-4ec6-bebc-6995702987bb" providerId="ADAL" clId="{317C9AEF-2CA7-4C3C-B359-DEF0C266F2B3}" dt="2022-08-10T19:36:36.772" v="24" actId="2696"/>
          <pc:sldLayoutMkLst>
            <pc:docMk/>
            <pc:sldMasterMk cId="3792097593" sldId="2147483660"/>
            <pc:sldLayoutMk cId="2036450894" sldId="2147483670"/>
          </pc:sldLayoutMkLst>
        </pc:sldLayoutChg>
        <pc:sldLayoutChg chg="del">
          <pc:chgData name="Gil Jennifer" userId="bc41f5d2-f00c-4ec6-bebc-6995702987bb" providerId="ADAL" clId="{317C9AEF-2CA7-4C3C-B359-DEF0C266F2B3}" dt="2022-08-10T19:36:36.772" v="25" actId="2696"/>
          <pc:sldLayoutMkLst>
            <pc:docMk/>
            <pc:sldMasterMk cId="3792097593" sldId="2147483660"/>
            <pc:sldLayoutMk cId="2530001358" sldId="2147483671"/>
          </pc:sldLayoutMkLst>
        </pc:sldLayoutChg>
        <pc:sldLayoutChg chg="del">
          <pc:chgData name="Gil Jennifer" userId="bc41f5d2-f00c-4ec6-bebc-6995702987bb" providerId="ADAL" clId="{317C9AEF-2CA7-4C3C-B359-DEF0C266F2B3}" dt="2022-08-10T19:36:36.772" v="26" actId="2696"/>
          <pc:sldLayoutMkLst>
            <pc:docMk/>
            <pc:sldMasterMk cId="3792097593" sldId="2147483660"/>
            <pc:sldLayoutMk cId="2289800094" sldId="2147483672"/>
          </pc:sldLayoutMkLst>
        </pc:sldLayoutChg>
        <pc:sldLayoutChg chg="del">
          <pc:chgData name="Gil Jennifer" userId="bc41f5d2-f00c-4ec6-bebc-6995702987bb" providerId="ADAL" clId="{317C9AEF-2CA7-4C3C-B359-DEF0C266F2B3}" dt="2022-08-10T19:36:36.777" v="27" actId="2696"/>
          <pc:sldLayoutMkLst>
            <pc:docMk/>
            <pc:sldMasterMk cId="3792097593" sldId="2147483660"/>
            <pc:sldLayoutMk cId="1453538384" sldId="2147483673"/>
          </pc:sldLayoutMkLst>
        </pc:sldLayoutChg>
        <pc:sldLayoutChg chg="del">
          <pc:chgData name="Gil Jennifer" userId="bc41f5d2-f00c-4ec6-bebc-6995702987bb" providerId="ADAL" clId="{317C9AEF-2CA7-4C3C-B359-DEF0C266F2B3}" dt="2022-08-10T19:36:36.777" v="28" actId="2696"/>
          <pc:sldLayoutMkLst>
            <pc:docMk/>
            <pc:sldMasterMk cId="3792097593" sldId="2147483660"/>
            <pc:sldLayoutMk cId="1336132002" sldId="2147483674"/>
          </pc:sldLayoutMkLst>
        </pc:sldLayoutChg>
        <pc:sldLayoutChg chg="del">
          <pc:chgData name="Gil Jennifer" userId="bc41f5d2-f00c-4ec6-bebc-6995702987bb" providerId="ADAL" clId="{317C9AEF-2CA7-4C3C-B359-DEF0C266F2B3}" dt="2022-08-10T19:36:36.777" v="29" actId="2696"/>
          <pc:sldLayoutMkLst>
            <pc:docMk/>
            <pc:sldMasterMk cId="3792097593" sldId="2147483660"/>
            <pc:sldLayoutMk cId="3596957426" sldId="2147483675"/>
          </pc:sldLayoutMkLst>
        </pc:sldLayoutChg>
      </pc:sldMasterChg>
    </pc:docChg>
  </pc:docChgLst>
  <pc:docChgLst>
    <pc:chgData name="Lane Edward (StePhan)" userId="f13a9b25-fa6b-44dc-b4e9-4afc96234cff" providerId="ADAL" clId="{6A99F221-8019-40CB-B1B4-9C8D86554BF7}"/>
    <pc:docChg chg="modSld">
      <pc:chgData name="Lane Edward (StePhan)" userId="f13a9b25-fa6b-44dc-b4e9-4afc96234cff" providerId="ADAL" clId="{6A99F221-8019-40CB-B1B4-9C8D86554BF7}" dt="2022-08-04T17:07:35.665" v="23" actId="20577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8893E-3476-4365-97C1-7C60350EA7F3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CB8FF-4632-4B74-83FA-4B2150381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36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AAB0-0451-460B-AF04-591D31F0141D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0552-829D-4616-8A5A-B20BAE9B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AAB0-0451-460B-AF04-591D31F0141D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0552-829D-4616-8A5A-B20BAE9B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38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AAB0-0451-460B-AF04-591D31F0141D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0552-829D-4616-8A5A-B20BAE9B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1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AAB0-0451-460B-AF04-591D31F0141D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0552-829D-4616-8A5A-B20BAE9B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AAB0-0451-460B-AF04-591D31F0141D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0552-829D-4616-8A5A-B20BAE9B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6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AAB0-0451-460B-AF04-591D31F0141D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0552-829D-4616-8A5A-B20BAE9B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0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AAB0-0451-460B-AF04-591D31F0141D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0552-829D-4616-8A5A-B20BAE9B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5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AAB0-0451-460B-AF04-591D31F0141D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0552-829D-4616-8A5A-B20BAE9B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52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AAB0-0451-460B-AF04-591D31F0141D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0552-829D-4616-8A5A-B20BAE9B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6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AAB0-0451-460B-AF04-591D31F0141D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0552-829D-4616-8A5A-B20BAE9B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5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AAB0-0451-460B-AF04-591D31F0141D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0552-829D-4616-8A5A-B20BAE9B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0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6AAB0-0451-460B-AF04-591D31F0141D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F0552-829D-4616-8A5A-B20BAE9B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04AFC8-FD52-4B45-9BB5-7231687F9B6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607118" y="533186"/>
            <a:ext cx="4977763" cy="5943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F00D70-29B9-4951-B503-75D6CF4325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4151" y="606925"/>
            <a:ext cx="2965682" cy="121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rgbClr val="FFFF00"/>
                </a:solidFill>
              </a:rPr>
              <a:t>Parent </a:t>
            </a:r>
            <a:br>
              <a:rPr lang="en-US" sz="4000" b="1" dirty="0">
                <a:solidFill>
                  <a:srgbClr val="FFFF00"/>
                </a:solidFill>
              </a:rPr>
            </a:br>
            <a:r>
              <a:rPr lang="en-US" sz="4000" b="1" dirty="0">
                <a:solidFill>
                  <a:srgbClr val="FFFF00"/>
                </a:solidFill>
              </a:rPr>
              <a:t>Drop-Off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9AEE92D0-ABFC-4F64-B8B2-BF66E52F0CE8}"/>
              </a:ext>
            </a:extLst>
          </p:cNvPr>
          <p:cNvSpPr/>
          <p:nvPr/>
        </p:nvSpPr>
        <p:spPr>
          <a:xfrm>
            <a:off x="4571713" y="4038600"/>
            <a:ext cx="3048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0D423D9D-989C-4D1C-9933-74FD912FB4DB}"/>
              </a:ext>
            </a:extLst>
          </p:cNvPr>
          <p:cNvSpPr/>
          <p:nvPr/>
        </p:nvSpPr>
        <p:spPr>
          <a:xfrm>
            <a:off x="5257800" y="5715000"/>
            <a:ext cx="3048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5F58E4-1B8A-451A-B16E-F5219AFE0873}"/>
              </a:ext>
            </a:extLst>
          </p:cNvPr>
          <p:cNvSpPr/>
          <p:nvPr/>
        </p:nvSpPr>
        <p:spPr>
          <a:xfrm>
            <a:off x="4038600" y="1219200"/>
            <a:ext cx="3276600" cy="609814"/>
          </a:xfrm>
          <a:prstGeom prst="rect">
            <a:avLst/>
          </a:prstGeom>
          <a:noFill/>
          <a:ln w="952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E36B3-4756-4A08-81FE-E53947B8B440}"/>
              </a:ext>
            </a:extLst>
          </p:cNvPr>
          <p:cNvSpPr/>
          <p:nvPr/>
        </p:nvSpPr>
        <p:spPr>
          <a:xfrm>
            <a:off x="5905427" y="5677328"/>
            <a:ext cx="419174" cy="571072"/>
          </a:xfrm>
          <a:prstGeom prst="rect">
            <a:avLst/>
          </a:prstGeom>
          <a:noFill/>
          <a:ln w="952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6F59F3-DAEA-4768-8B6F-F18BCD1AFEB6}"/>
              </a:ext>
            </a:extLst>
          </p:cNvPr>
          <p:cNvSpPr txBox="1"/>
          <p:nvPr/>
        </p:nvSpPr>
        <p:spPr>
          <a:xfrm>
            <a:off x="434151" y="1789598"/>
            <a:ext cx="29656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There are two drop-off locations marked by a </a:t>
            </a:r>
            <a:r>
              <a:rPr lang="en-US" sz="2000" b="1" dirty="0">
                <a:solidFill>
                  <a:srgbClr val="FFFF00"/>
                </a:solidFill>
              </a:rPr>
              <a:t>yellow star.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Front office parking lot located off 58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Street South. 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South Parking lot located off 11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Avenue South.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do not drop off students in areas enclosed by red squares. </a:t>
            </a:r>
          </a:p>
        </p:txBody>
      </p:sp>
    </p:spTree>
    <p:extLst>
      <p:ext uri="{BB962C8B-B14F-4D97-AF65-F5344CB8AC3E}">
        <p14:creationId xmlns:p14="http://schemas.microsoft.com/office/powerpoint/2010/main" val="219001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4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82344"/>
            <a:ext cx="9143997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5282344"/>
            <a:ext cx="6086475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5282344"/>
            <a:ext cx="9143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3CB56A-8F3F-4FBC-A9A3-C712CF847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5" y="5490971"/>
            <a:ext cx="5221554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South Parking Lot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C185EF-450F-4B74-98A6-E965F7743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56" y="437267"/>
            <a:ext cx="8254093" cy="45191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E1D3D2-DD48-4A05-8252-E0004AC41971}"/>
              </a:ext>
            </a:extLst>
          </p:cNvPr>
          <p:cNvSpPr/>
          <p:nvPr/>
        </p:nvSpPr>
        <p:spPr>
          <a:xfrm>
            <a:off x="6172202" y="3728349"/>
            <a:ext cx="1904972" cy="767451"/>
          </a:xfrm>
          <a:prstGeom prst="rect">
            <a:avLst/>
          </a:prstGeom>
          <a:noFill/>
          <a:ln w="952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0ECC9F7-F85A-439D-A075-08FB16290F4E}"/>
              </a:ext>
            </a:extLst>
          </p:cNvPr>
          <p:cNvCxnSpPr>
            <a:cxnSpLocks/>
          </p:cNvCxnSpPr>
          <p:nvPr/>
        </p:nvCxnSpPr>
        <p:spPr>
          <a:xfrm flipV="1">
            <a:off x="2057400" y="4114800"/>
            <a:ext cx="0" cy="304800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4FC643-6DCA-47DF-B2A4-4559DDBB3A67}"/>
              </a:ext>
            </a:extLst>
          </p:cNvPr>
          <p:cNvCxnSpPr>
            <a:cxnSpLocks/>
          </p:cNvCxnSpPr>
          <p:nvPr/>
        </p:nvCxnSpPr>
        <p:spPr>
          <a:xfrm flipV="1">
            <a:off x="2058256" y="3593387"/>
            <a:ext cx="0" cy="304800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3238CB6-7DCC-4DB0-AB40-9C6CA60C79A0}"/>
              </a:ext>
            </a:extLst>
          </p:cNvPr>
          <p:cNvCxnSpPr>
            <a:cxnSpLocks/>
          </p:cNvCxnSpPr>
          <p:nvPr/>
        </p:nvCxnSpPr>
        <p:spPr>
          <a:xfrm flipV="1">
            <a:off x="2286000" y="3505200"/>
            <a:ext cx="3800472" cy="88188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43D09D1-A77D-4266-A4CE-40D0B5C305D3}"/>
              </a:ext>
            </a:extLst>
          </p:cNvPr>
          <p:cNvCxnSpPr>
            <a:cxnSpLocks/>
          </p:cNvCxnSpPr>
          <p:nvPr/>
        </p:nvCxnSpPr>
        <p:spPr>
          <a:xfrm flipV="1">
            <a:off x="6530550" y="1243173"/>
            <a:ext cx="476425" cy="2258459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8D11B52-B9C1-4667-89E0-1D0B23537C48}"/>
              </a:ext>
            </a:extLst>
          </p:cNvPr>
          <p:cNvCxnSpPr>
            <a:cxnSpLocks/>
          </p:cNvCxnSpPr>
          <p:nvPr/>
        </p:nvCxnSpPr>
        <p:spPr>
          <a:xfrm flipH="1">
            <a:off x="3429000" y="1006966"/>
            <a:ext cx="3577975" cy="55723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6EB854D2-7489-4F2E-9159-08DB52E78D68}"/>
              </a:ext>
            </a:extLst>
          </p:cNvPr>
          <p:cNvSpPr/>
          <p:nvPr/>
        </p:nvSpPr>
        <p:spPr>
          <a:xfrm>
            <a:off x="2861807" y="920527"/>
            <a:ext cx="3048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64E31D-3D3A-45C6-96A3-12596A992BC1}"/>
              </a:ext>
            </a:extLst>
          </p:cNvPr>
          <p:cNvSpPr txBox="1"/>
          <p:nvPr/>
        </p:nvSpPr>
        <p:spPr>
          <a:xfrm>
            <a:off x="4387065" y="5490971"/>
            <a:ext cx="4109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Follow circle around to yellow star. This is the only open gate for students to enter campus.</a:t>
            </a:r>
          </a:p>
        </p:txBody>
      </p:sp>
    </p:spTree>
    <p:extLst>
      <p:ext uri="{BB962C8B-B14F-4D97-AF65-F5344CB8AC3E}">
        <p14:creationId xmlns:p14="http://schemas.microsoft.com/office/powerpoint/2010/main" val="1998345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4000">
              <a:srgbClr val="002060"/>
            </a:gs>
            <a:gs pos="83000">
              <a:srgbClr val="00206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765C3-E18F-42F6-BEE6-6E31BF50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886" y="330092"/>
            <a:ext cx="4561114" cy="9144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58</a:t>
            </a:r>
            <a:r>
              <a:rPr lang="en-US" sz="3600" baseline="30000" dirty="0">
                <a:solidFill>
                  <a:srgbClr val="FFFF00"/>
                </a:solidFill>
              </a:rPr>
              <a:t>th</a:t>
            </a:r>
            <a:r>
              <a:rPr lang="en-US" sz="3600" dirty="0">
                <a:solidFill>
                  <a:srgbClr val="FFFF00"/>
                </a:solidFill>
              </a:rPr>
              <a:t> Street Drop-Off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0D35C4-6DFC-4526-852D-AED35A301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137"/>
            <a:ext cx="4582886" cy="689209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9E32F9-685F-43B4-B1EE-A59C26F53A19}"/>
              </a:ext>
            </a:extLst>
          </p:cNvPr>
          <p:cNvCxnSpPr>
            <a:cxnSpLocks/>
          </p:cNvCxnSpPr>
          <p:nvPr/>
        </p:nvCxnSpPr>
        <p:spPr>
          <a:xfrm flipV="1">
            <a:off x="1371600" y="5181600"/>
            <a:ext cx="1143000" cy="1295400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23D0553-C903-46C4-8149-5021713B4EF7}"/>
              </a:ext>
            </a:extLst>
          </p:cNvPr>
          <p:cNvCxnSpPr>
            <a:cxnSpLocks/>
          </p:cNvCxnSpPr>
          <p:nvPr/>
        </p:nvCxnSpPr>
        <p:spPr>
          <a:xfrm flipV="1">
            <a:off x="2590800" y="4495800"/>
            <a:ext cx="0" cy="457200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7ADF9FE9-C0FA-4811-A7E4-58BD5EADC643}"/>
              </a:ext>
            </a:extLst>
          </p:cNvPr>
          <p:cNvSpPr/>
          <p:nvPr/>
        </p:nvSpPr>
        <p:spPr>
          <a:xfrm>
            <a:off x="2438400" y="4085844"/>
            <a:ext cx="3048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55BCB5D-5ED1-4C90-BFA4-BF8B963AB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351" y="2101374"/>
            <a:ext cx="714491" cy="489426"/>
          </a:xfrm>
          <a:prstGeom prst="rect">
            <a:avLst/>
          </a:prstGeom>
        </p:spPr>
      </p:pic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45F753E2-B271-4CB8-B65C-8A980EC37283}"/>
              </a:ext>
            </a:extLst>
          </p:cNvPr>
          <p:cNvSpPr/>
          <p:nvPr/>
        </p:nvSpPr>
        <p:spPr>
          <a:xfrm>
            <a:off x="2549703" y="1005618"/>
            <a:ext cx="3048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12B0E54-78BC-493A-80ED-334DEEFF7C86}"/>
              </a:ext>
            </a:extLst>
          </p:cNvPr>
          <p:cNvCxnSpPr>
            <a:cxnSpLocks/>
          </p:cNvCxnSpPr>
          <p:nvPr/>
        </p:nvCxnSpPr>
        <p:spPr>
          <a:xfrm flipV="1">
            <a:off x="2590800" y="1905000"/>
            <a:ext cx="12042" cy="1993109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5C09F82-1A12-484B-B7A0-8F969B11A177}"/>
              </a:ext>
            </a:extLst>
          </p:cNvPr>
          <p:cNvSpPr txBox="1"/>
          <p:nvPr/>
        </p:nvSpPr>
        <p:spPr>
          <a:xfrm>
            <a:off x="5085708" y="1244492"/>
            <a:ext cx="34418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Enter parking lot through 58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street.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Only drop-off students by yellow stars (front office/auditorium).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These are the only open student entrances.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All other gates will be close. </a:t>
            </a:r>
          </a:p>
        </p:txBody>
      </p:sp>
    </p:spTree>
    <p:extLst>
      <p:ext uri="{BB962C8B-B14F-4D97-AF65-F5344CB8AC3E}">
        <p14:creationId xmlns:p14="http://schemas.microsoft.com/office/powerpoint/2010/main" val="53845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4000">
              <a:srgbClr val="002060"/>
            </a:gs>
            <a:gs pos="83000">
              <a:srgbClr val="002060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8E832F-8AA4-43B5-94D2-C6D0B6B1E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0"/>
            <a:ext cx="3008313" cy="1162050"/>
          </a:xfrm>
        </p:spPr>
        <p:txBody>
          <a:bodyPr>
            <a:noAutofit/>
          </a:bodyPr>
          <a:lstStyle/>
          <a:p>
            <a:r>
              <a:rPr lang="en-US" sz="32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 Sailing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7CFBD9-7BD8-4C8D-97C9-E92DBD7F9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303980"/>
            <a:ext cx="4361380" cy="3792019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Gentle reminders for smooth sailing.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Do not park or idle in drop-off lane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Have students get prepared for drop-off prior to entering the parking lots.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Back-up begins around 6:55 a.m.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Do not speed!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5FDB2B0-D024-472F-9794-52D09964C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64" y="1240160"/>
            <a:ext cx="396208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9263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51C6A0E18A1C419AC779B93391CDA4" ma:contentTypeVersion="29" ma:contentTypeDescription="Create a new document." ma:contentTypeScope="" ma:versionID="11dac873a5497d6bc906bd53fbf114e3">
  <xsd:schema xmlns:xsd="http://www.w3.org/2001/XMLSchema" xmlns:xs="http://www.w3.org/2001/XMLSchema" xmlns:p="http://schemas.microsoft.com/office/2006/metadata/properties" xmlns:ns3="596c7be1-aa4d-4415-993b-e33ae0cf75ba" xmlns:ns4="57478795-7b8f-40da-ba8f-d9ff71fbe25b" targetNamespace="http://schemas.microsoft.com/office/2006/metadata/properties" ma:root="true" ma:fieldsID="501a6e625ff37ed723b5f0d76f087d49" ns3:_="" ns4:_="">
    <xsd:import namespace="596c7be1-aa4d-4415-993b-e33ae0cf75ba"/>
    <xsd:import namespace="57478795-7b8f-40da-ba8f-d9ff71fbe25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6c7be1-aa4d-4415-993b-e33ae0cf75b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478795-7b8f-40da-ba8f-d9ff71fbe25b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1" nillable="true" ma:displayName="Location" ma:internalName="MediaServiceLocation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57478795-7b8f-40da-ba8f-d9ff71fbe25b" xsi:nil="true"/>
    <Student_Groups xmlns="57478795-7b8f-40da-ba8f-d9ff71fbe25b">
      <UserInfo>
        <DisplayName/>
        <AccountId xsi:nil="true"/>
        <AccountType/>
      </UserInfo>
    </Student_Groups>
    <Has_Teacher_Only_SectionGroup xmlns="57478795-7b8f-40da-ba8f-d9ff71fbe25b" xsi:nil="true"/>
    <CultureName xmlns="57478795-7b8f-40da-ba8f-d9ff71fbe25b" xsi:nil="true"/>
    <Invited_Teachers xmlns="57478795-7b8f-40da-ba8f-d9ff71fbe25b" xsi:nil="true"/>
    <Invited_Students xmlns="57478795-7b8f-40da-ba8f-d9ff71fbe25b" xsi:nil="true"/>
    <Is_Collaboration_Space_Locked xmlns="57478795-7b8f-40da-ba8f-d9ff71fbe25b" xsi:nil="true"/>
    <FolderType xmlns="57478795-7b8f-40da-ba8f-d9ff71fbe25b" xsi:nil="true"/>
    <Owner xmlns="57478795-7b8f-40da-ba8f-d9ff71fbe25b">
      <UserInfo>
        <DisplayName/>
        <AccountId xsi:nil="true"/>
        <AccountType/>
      </UserInfo>
    </Owner>
    <Teachers xmlns="57478795-7b8f-40da-ba8f-d9ff71fbe25b">
      <UserInfo>
        <DisplayName/>
        <AccountId xsi:nil="true"/>
        <AccountType/>
      </UserInfo>
    </Teachers>
    <AppVersion xmlns="57478795-7b8f-40da-ba8f-d9ff71fbe25b" xsi:nil="true"/>
    <DefaultSectionNames xmlns="57478795-7b8f-40da-ba8f-d9ff71fbe25b" xsi:nil="true"/>
    <NotebookType xmlns="57478795-7b8f-40da-ba8f-d9ff71fbe25b" xsi:nil="true"/>
    <Templates xmlns="57478795-7b8f-40da-ba8f-d9ff71fbe25b" xsi:nil="true"/>
    <Students xmlns="57478795-7b8f-40da-ba8f-d9ff71fbe25b">
      <UserInfo>
        <DisplayName/>
        <AccountId xsi:nil="true"/>
        <AccountType/>
      </UserInfo>
    </Student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F2239C-EE12-484B-A1B9-832DC13829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6c7be1-aa4d-4415-993b-e33ae0cf75ba"/>
    <ds:schemaRef ds:uri="57478795-7b8f-40da-ba8f-d9ff71fbe2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EB6A71-9760-4709-8869-BAE70991F093}">
  <ds:schemaRefs>
    <ds:schemaRef ds:uri="http://schemas.microsoft.com/office/2006/metadata/properties"/>
    <ds:schemaRef ds:uri="http://schemas.microsoft.com/office/infopath/2007/PartnerControls"/>
    <ds:schemaRef ds:uri="57478795-7b8f-40da-ba8f-d9ff71fbe25b"/>
  </ds:schemaRefs>
</ds:datastoreItem>
</file>

<file path=customXml/itemProps3.xml><?xml version="1.0" encoding="utf-8"?>
<ds:datastoreItem xmlns:ds="http://schemas.openxmlformats.org/officeDocument/2006/customXml" ds:itemID="{7774CF0F-3FE2-4391-ACE4-F8A90A1FE6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144</Words>
  <Application>Microsoft Office PowerPoint</Application>
  <PresentationFormat>On-screen Show (4:3)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Parent  Drop-Off</vt:lpstr>
      <vt:lpstr>South Parking Lot</vt:lpstr>
      <vt:lpstr>58th Street Drop-Off</vt:lpstr>
      <vt:lpstr>Smooth Sailing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Boca Ciega High School!  </dc:title>
  <dc:creator>Gil Jennifer</dc:creator>
  <cp:lastModifiedBy>Gil Jennifer</cp:lastModifiedBy>
  <cp:revision>1</cp:revision>
  <dcterms:created xsi:type="dcterms:W3CDTF">2022-08-01T02:11:11Z</dcterms:created>
  <dcterms:modified xsi:type="dcterms:W3CDTF">2022-08-11T10:12:45Z</dcterms:modified>
</cp:coreProperties>
</file>